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57" r:id="rId2"/>
    <p:sldId id="270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72" r:id="rId11"/>
    <p:sldId id="267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3D9D8-2CD9-4410-B968-926733D3B36E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C05A6-7976-4271-8535-385CC9934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2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C05A6-7976-4271-8535-385CC9934F5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0049-E7C1-4CAE-BB18-846CFA15351D}" type="datetime1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39AD-5738-43F9-AED1-EC1EA7557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3192-CA5F-47F9-8097-EDC7E0BA47D7}" type="datetime1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39AD-5738-43F9-AED1-EC1EA7557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7A50-D799-4B62-8223-9A8100BF773B}" type="datetime1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39AD-5738-43F9-AED1-EC1EA7557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168C-BEBE-431D-A360-6A40C1BDEC23}" type="datetime1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39AD-5738-43F9-AED1-EC1EA7557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4613-329D-465F-B8DF-DCB4B1068820}" type="datetime1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39AD-5738-43F9-AED1-EC1EA7557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0A54-219F-4177-B83A-C04BE8F670DA}" type="datetime1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39AD-5738-43F9-AED1-EC1EA7557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7690-3D71-4C59-A16E-CAB670F6DC28}" type="datetime1">
              <a:rPr lang="en-US" smtClean="0"/>
              <a:pPr/>
              <a:t>1/12/2018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39AD-5738-43F9-AED1-EC1EA7557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55FF-7192-4394-9720-74E66B2A8470}" type="datetime1">
              <a:rPr lang="en-US" smtClean="0"/>
              <a:pPr/>
              <a:t>1/12/2018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39AD-5738-43F9-AED1-EC1EA7557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5BC-510D-4453-B303-FA4333EB3AFE}" type="datetime1">
              <a:rPr lang="en-US" smtClean="0"/>
              <a:pPr/>
              <a:t>1/12/2018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39AD-5738-43F9-AED1-EC1EA7557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7F7E-993C-4F3A-B189-17925D5F00D2}" type="datetime1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39AD-5738-43F9-AED1-EC1EA7557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5453-4DF0-419B-842C-C8FF13E0EAF1}" type="datetime1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39AD-5738-43F9-AED1-EC1EA7557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60C53-777F-4069-929E-C303E0462F73}" type="datetime1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739AD-5738-43F9-AED1-EC1EA7557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orina\Desktop\Iphone%2005.2016\IMG_2730.M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network.soundcool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6" descr="F:\PIANO DI LAVORO 2015-16\Erasmus Plus\SoundCool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6764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7200"/>
            <a:ext cx="1905000" cy="1752600"/>
          </a:xfrm>
          <a:prstGeom prst="rect">
            <a:avLst/>
          </a:prstGeom>
        </p:spPr>
      </p:pic>
      <p:sp>
        <p:nvSpPr>
          <p:cNvPr id="5" name="Dreptunghi 4"/>
          <p:cNvSpPr/>
          <p:nvPr/>
        </p:nvSpPr>
        <p:spPr>
          <a:xfrm>
            <a:off x="381000" y="27432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“TECHNOLOGY FOR LEARNING AND CREATIVITY: WEAVING EUROPEAN NETWORKS THROUGH COLLABORATIVE MUSIC CREATION”</a:t>
            </a:r>
          </a:p>
          <a:p>
            <a:pPr algn="ctr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Utilizarea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tehnologiei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procesul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învăţare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stimulare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creativităţii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constituirea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reţele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europene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colaborare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domeniul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creaţiei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muzicale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(2015-2017)</a:t>
            </a:r>
          </a:p>
          <a:p>
            <a:pPr algn="ctr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PROIECT ERASMUS+ KA201 FINANȚAT DE COMISIA EUROPEANĂ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4557766" cy="99369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Reuniunea</a:t>
            </a:r>
            <a:r>
              <a:rPr lang="en-US" dirty="0" smtClean="0"/>
              <a:t> de </a:t>
            </a:r>
            <a:r>
              <a:rPr lang="en-US" dirty="0" err="1" smtClean="0"/>
              <a:t>proiect</a:t>
            </a:r>
            <a:r>
              <a:rPr lang="en-US" dirty="0" smtClean="0"/>
              <a:t>, Messina</a:t>
            </a:r>
            <a:r>
              <a:rPr lang="en-US" smtClean="0"/>
              <a:t>, Italia</a:t>
            </a:r>
            <a:br>
              <a:rPr lang="en-US" smtClean="0"/>
            </a:br>
            <a:endParaRPr lang="en-US" dirty="0"/>
          </a:p>
        </p:txBody>
      </p:sp>
      <p:pic>
        <p:nvPicPr>
          <p:cNvPr id="5" name="Substituent conținut 4" descr="IMG_26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3352800" cy="2514600"/>
          </a:xfrm>
        </p:spPr>
      </p:pic>
      <p:pic>
        <p:nvPicPr>
          <p:cNvPr id="7" name="Imagine 6" descr="IMG_26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600200"/>
            <a:ext cx="3352800" cy="2514600"/>
          </a:xfrm>
          <a:prstGeom prst="rect">
            <a:avLst/>
          </a:prstGeom>
        </p:spPr>
      </p:pic>
      <p:pic>
        <p:nvPicPr>
          <p:cNvPr id="8" name="Imagine 7" descr="IMG_27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4267200"/>
            <a:ext cx="3429000" cy="2400300"/>
          </a:xfrm>
          <a:prstGeom prst="rect">
            <a:avLst/>
          </a:prstGeom>
        </p:spPr>
      </p:pic>
      <p:pic>
        <p:nvPicPr>
          <p:cNvPr id="11" name="Imagine 10" descr="IMG_27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4267200"/>
            <a:ext cx="31242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Întâlnirea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Erasmus+KA201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Messina, Italia 14-19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2016</a:t>
            </a:r>
            <a:endParaRPr lang="en-US" dirty="0"/>
          </a:p>
        </p:txBody>
      </p:sp>
      <p:pic>
        <p:nvPicPr>
          <p:cNvPr id="4" name="IMG_2730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572000" y="-1295400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VĂ MULȚUMIM!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Material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realizat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profesor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Mihut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Sorina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coordonator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proiect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Echipa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Filip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 Andrei – director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Feldman Felix – director adjunct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Halas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Codruţa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Nemeș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Cristina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Breban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Mircea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Jurge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Lavinia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Boier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Monica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Pop T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Georgeta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Ionce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Dragoș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Monica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Barbu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Mihuţ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Sorina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responsabil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proiect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Parteneri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Collegi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public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d’octubre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d’Alcasser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Valencia,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Spania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IES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Arabista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Ribera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Carcaixent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Spania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Federación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sociedades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musicales de la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comunitat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valenciana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Spania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Istituto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Comprensivo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Tremestieri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Messina, Italia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Club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Amici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Salvatore Quasimodo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Messina, Italia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Agrupamento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Escolas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Ponte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Portugalia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Liceul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Arte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Mare,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România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Obiectivele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proiectului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dezvoltarea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competenţelor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bază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interdisciplinare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elevilor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implicaţi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activități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echipă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crearea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colaborare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compoziţii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muzicale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realizarea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producţiilor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folosind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tehnologii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ultimă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generaţie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implementarea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abordări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pedagogice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centrate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elevi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dezvoltarea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transferul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diseminarea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practicilor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pedagogice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inovatoare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educaţia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muzicală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nivel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Activităţile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cursuri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formare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sprijini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profesorii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implementarea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noilor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abordări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pedagogice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conceperea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proiecte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artistice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bazate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muzicale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literare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muzică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arte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plastice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muzică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mişcare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muzică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natură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utilizarea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programului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Soundcool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tablete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telefoane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smart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Kinect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activităţi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predare-învăţare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Spania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Italia,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derularea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proiecte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creaţie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muzical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proiecţii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concerte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crearea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colaborare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platforme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împărtăşi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activităţile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ceilalţi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parteneri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Produse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proiectului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 DVD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conţinând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înregistrarea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produselor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artistice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create 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elevi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cadrul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proiectului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metodologic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sugestii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profesorii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muzică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http://network.soundcool.org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 </a:t>
            </a:r>
            <a:r>
              <a:rPr lang="en-US" dirty="0" err="1" smtClean="0"/>
              <a:t>reuniune</a:t>
            </a:r>
            <a:r>
              <a:rPr lang="en-US" dirty="0" smtClean="0"/>
              <a:t> de </a:t>
            </a:r>
            <a:r>
              <a:rPr lang="en-US" dirty="0" err="1" smtClean="0"/>
              <a:t>proiect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Valencia, 13-19 </a:t>
            </a:r>
            <a:r>
              <a:rPr lang="en-US" dirty="0" err="1" smtClean="0"/>
              <a:t>decembrie</a:t>
            </a:r>
            <a:r>
              <a:rPr lang="en-US" dirty="0" smtClean="0"/>
              <a:t> 2015</a:t>
            </a:r>
            <a:endParaRPr lang="en-US" dirty="0"/>
          </a:p>
        </p:txBody>
      </p:sp>
      <p:pic>
        <p:nvPicPr>
          <p:cNvPr id="7" name="Picture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4191000" cy="2627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3886200" cy="2514600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95800"/>
            <a:ext cx="3505200" cy="2172687"/>
          </a:xfrm>
          <a:prstGeom prst="rect">
            <a:avLst/>
          </a:prstGeom>
        </p:spPr>
      </p:pic>
      <p:pic>
        <p:nvPicPr>
          <p:cNvPr id="10" name="Imagine 9" descr="IMG_22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4419600"/>
            <a:ext cx="38100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Reuniunea</a:t>
            </a:r>
            <a:r>
              <a:rPr lang="en-US" dirty="0" smtClean="0"/>
              <a:t> din Valencia</a:t>
            </a:r>
            <a:endParaRPr lang="en-US" dirty="0"/>
          </a:p>
        </p:txBody>
      </p:sp>
      <p:pic>
        <p:nvPicPr>
          <p:cNvPr id="4" name="Substituent conținut 3" descr="IMG_21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972583" y="1237219"/>
            <a:ext cx="2931632" cy="3048000"/>
          </a:xfrm>
        </p:spPr>
      </p:pic>
      <p:pic>
        <p:nvPicPr>
          <p:cNvPr id="6" name="Imagine 5" descr="IMG_22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943350"/>
            <a:ext cx="3886200" cy="2914650"/>
          </a:xfrm>
          <a:prstGeom prst="rect">
            <a:avLst/>
          </a:prstGeom>
        </p:spPr>
      </p:pic>
      <p:pic>
        <p:nvPicPr>
          <p:cNvPr id="8" name="Imagine 7" descr="IMG_22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648200" y="1447800"/>
            <a:ext cx="3846104" cy="2339714"/>
          </a:xfrm>
          <a:prstGeom prst="rect">
            <a:avLst/>
          </a:prstGeom>
        </p:spPr>
      </p:pic>
      <p:pic>
        <p:nvPicPr>
          <p:cNvPr id="9" name="Imagine 8" descr="IMG_22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4419600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Întâlnirea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Erasmus+KA201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Messina, Italia 14-19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2016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ubstituent conținut 3" descr="IMG_2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3206098" cy="2133599"/>
          </a:xfrm>
        </p:spPr>
      </p:pic>
      <p:pic>
        <p:nvPicPr>
          <p:cNvPr id="9" name="Imagine 8" descr="IMG_2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10000"/>
            <a:ext cx="3149600" cy="2362200"/>
          </a:xfrm>
          <a:prstGeom prst="rect">
            <a:avLst/>
          </a:prstGeom>
        </p:spPr>
      </p:pic>
      <p:pic>
        <p:nvPicPr>
          <p:cNvPr id="6" name="Imagine 5" descr="IMG_26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676400"/>
            <a:ext cx="3149600" cy="2057400"/>
          </a:xfrm>
          <a:prstGeom prst="rect">
            <a:avLst/>
          </a:prstGeom>
        </p:spPr>
      </p:pic>
      <p:pic>
        <p:nvPicPr>
          <p:cNvPr id="8" name="Imagine 7" descr="IMG_25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3886200"/>
            <a:ext cx="307340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470</TotalTime>
  <Words>362</Words>
  <Application>Microsoft Office PowerPoint</Application>
  <PresentationFormat>On-screen Show (4:3)</PresentationFormat>
  <Paragraphs>50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Temă Office</vt:lpstr>
      <vt:lpstr>PowerPoint Presentation</vt:lpstr>
      <vt:lpstr>Echipa de proiect </vt:lpstr>
      <vt:lpstr>Parteneri:</vt:lpstr>
      <vt:lpstr>Obiectivele proiectului</vt:lpstr>
      <vt:lpstr>Activităţile proiectului </vt:lpstr>
      <vt:lpstr>Produse ale proiectului</vt:lpstr>
      <vt:lpstr>Prima reuniune de proiect Valencia, 13-19 decembrie 2015</vt:lpstr>
      <vt:lpstr>Reuniunea din Valencia</vt:lpstr>
      <vt:lpstr>Întâlnirea de proiect Erasmus+KA201 Messina, Italia 14-19 mai 2016</vt:lpstr>
      <vt:lpstr>Reuniunea de proiect, Messina, Italia </vt:lpstr>
      <vt:lpstr>Întâlnirea de proiect Erasmus+KA201 Messina, Italia 14-19 mai 2016</vt:lpstr>
      <vt:lpstr>VĂ MULȚUMIM! </vt:lpstr>
    </vt:vector>
  </TitlesOfParts>
  <Company>Unitate Scolara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Sorina</dc:creator>
  <cp:lastModifiedBy>Directiune</cp:lastModifiedBy>
  <cp:revision>61</cp:revision>
  <dcterms:created xsi:type="dcterms:W3CDTF">2016-06-21T18:19:24Z</dcterms:created>
  <dcterms:modified xsi:type="dcterms:W3CDTF">2018-01-12T09:14:04Z</dcterms:modified>
</cp:coreProperties>
</file>